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214312"/>
            <a:ext cx="857250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61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600075"/>
            <a:ext cx="81915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089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214312"/>
            <a:ext cx="857250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252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316416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310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820472" cy="661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243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48464" cy="656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841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05" y="116632"/>
            <a:ext cx="8736971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765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541486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519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8126287" cy="541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011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4664"/>
            <a:ext cx="8820472" cy="573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2904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user552c</dc:creator>
  <cp:lastModifiedBy>user552c</cp:lastModifiedBy>
  <cp:revision>4</cp:revision>
  <dcterms:created xsi:type="dcterms:W3CDTF">2018-01-30T09:41:49Z</dcterms:created>
  <dcterms:modified xsi:type="dcterms:W3CDTF">2018-01-30T12:38:01Z</dcterms:modified>
</cp:coreProperties>
</file>