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90" y="-4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BB9DE-30D0-4647-8DC1-22660C4C5E25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70D01-09CC-4EBB-A559-F3B457A99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091A0-ABD0-4790-B279-32FB6420AEC4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EC654-FA0B-4D47-B7FB-B3A8C7EB0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C99A0-D103-47F7-B9A9-63DED1C6BE43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E81C1-6CCD-4317-8A9B-64BE927CD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BC1C4-32E5-45A1-B0B0-1C95A1D63EFA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3D60D-D4DA-4DC6-A617-3A969021E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1FCAD-56F5-422B-A200-FE63C6A92AB9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2553D-A83C-4B5F-8657-7B8B33B50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3B76-0283-4D9C-A823-92DFA87E0E14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1297F-17AC-486D-8262-018B36B2B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B3BC8-F553-4D2C-8833-290E1326CA21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2E7DF-6DCB-4C04-BD21-65A07E4B25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A1962-C38C-455A-85E3-AEC6D11350B0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9FED9-EEAF-4937-87F1-FB60BD3BA6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3F96A-AC53-48FA-963C-55758DBE1695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9D9D6-83DC-4FA8-BFA3-241B1E5B7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AF43-FD42-4447-9FBF-B9360C021725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55A04-8FE8-4D06-AA67-190B94009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30D9F-EF83-40E2-A8EC-61AF7AAED614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EFF51-C7A4-47AB-8F4D-1671BB201A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2195760-6CCC-4E98-BDB1-89EE44912194}" type="datetimeFigureOut">
              <a:rPr lang="ru-RU"/>
              <a:pPr>
                <a:defRPr/>
              </a:pPr>
              <a:t>01.06.2018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164F651-2DA1-4648-BB2A-B2C0550AD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2400" y="269875"/>
            <a:ext cx="11887200" cy="64420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03388" y="366713"/>
            <a:ext cx="8867775" cy="1493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Ігровий </a:t>
            </a:r>
            <a:r>
              <a:rPr lang="ru-RU" dirty="0"/>
              <a:t>комплекс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84250" y="2405063"/>
            <a:ext cx="1439863" cy="3103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Гойдалка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850438" y="2405063"/>
            <a:ext cx="1441450" cy="31035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Гойдалка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 rot="16200000">
            <a:off x="4427537" y="3638551"/>
            <a:ext cx="1458913" cy="1052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Пісочниця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6177757" y="3686969"/>
            <a:ext cx="2687637" cy="955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Карусель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12963" y="5943600"/>
            <a:ext cx="1911350" cy="501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Лавочка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76800" y="5943600"/>
            <a:ext cx="1911350" cy="501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Лавочка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42250" y="5943600"/>
            <a:ext cx="1911350" cy="501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Лавочка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39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918075" y="-42863"/>
            <a:ext cx="6969125" cy="4352926"/>
          </a:xfrm>
        </p:spPr>
      </p:pic>
      <p:pic>
        <p:nvPicPr>
          <p:cNvPr id="15362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8" y="4546600"/>
            <a:ext cx="3262312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0713" y="1054100"/>
            <a:ext cx="4002087" cy="349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 descr="ÐÐµÑÐ¾ÑÐ½Ð¸ÑÐ° Ð´Ð»Ñ Ð´ÐµÑÐµÐ¹ Ñ Ð¾Ð³ÑÐ°Ð½Ð¸ÑÐµÐ½Ð½ÑÐ¼Ð¸ Ð²Ð¾Ð·Ð¼Ð¾Ð¶Ð½Ð¾ÑÑÑÐ¼Ð¸  - 1toys ÐÐ°Ð³Ð°Ð·Ð¸Ð½ Ð´ÐµÑÑÐºÐ¸Ñ ÑÐ¾Ð²Ð°ÑÐ¾Ð² Ð² ÐÐ½ÐµÐ¿ÑÐ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931150" y="3359150"/>
            <a:ext cx="3917950" cy="349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1814513" y="269875"/>
            <a:ext cx="8631237" cy="5191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майданчика</a:t>
            </a:r>
            <a:endParaRPr lang="ru-RU" dirty="0"/>
          </a:p>
        </p:txBody>
      </p:sp>
      <p:pic>
        <p:nvPicPr>
          <p:cNvPr id="15366" name="Рисунок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30638" y="3348038"/>
            <a:ext cx="4100512" cy="351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11</Words>
  <Application>Microsoft Office PowerPoint</Application>
  <PresentationFormat>Произвольный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Arial</vt:lpstr>
      <vt:lpstr>Calibri Light</vt:lpstr>
      <vt:lpstr>Тема Office</vt:lpstr>
      <vt:lpstr>Слайд 1</vt:lpstr>
      <vt:lpstr>Слайд 2</vt:lpstr>
      <vt:lpstr>Слайд 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Mariana</dc:creator>
  <cp:lastModifiedBy>econom</cp:lastModifiedBy>
  <cp:revision>7</cp:revision>
  <dcterms:created xsi:type="dcterms:W3CDTF">2018-05-13T19:23:13Z</dcterms:created>
  <dcterms:modified xsi:type="dcterms:W3CDTF">2018-06-01T10:12:40Z</dcterms:modified>
</cp:coreProperties>
</file>